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5" r:id="rId2"/>
    <p:sldId id="306" r:id="rId3"/>
    <p:sldId id="307" r:id="rId4"/>
    <p:sldId id="313" r:id="rId5"/>
    <p:sldId id="308" r:id="rId6"/>
    <p:sldId id="309" r:id="rId7"/>
    <p:sldId id="314" r:id="rId8"/>
    <p:sldId id="31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26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2B273-154F-F89A-9F8F-38BD5EDF0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FCDF58-E0FA-EAF4-55BE-1F7C38B0F0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63971-0D94-9D0F-42B9-A78B41C64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C973-77CE-466F-A13A-06A0471C399A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EC634-5AE5-4C63-CE30-F8F64571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1C270-873D-ADCA-84B4-15F70D2AC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BAA24-395B-4526-B74B-5652A1B36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87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781BD-AB88-65F2-F2CF-8023D757D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C522E9-F9B5-0FDD-BE1F-C46445C5C7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95C22-BB13-E83D-05F9-3814E7802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C973-77CE-466F-A13A-06A0471C399A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5F71E-5AD7-7441-6212-C531A401F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65B9F-FB0B-98EF-102B-60D508B79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BAA24-395B-4526-B74B-5652A1B36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572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FB3AA1-7170-A62F-C22D-8AB3DEA105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E46E15-24C1-93A1-62A0-32CA45F363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E287F-C5D8-CC87-B611-668802B2C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C973-77CE-466F-A13A-06A0471C399A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81291-7007-FE79-8C41-C9EDAC461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D190E-C8D8-2423-60AE-7E30A0CE8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BAA24-395B-4526-B74B-5652A1B36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6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E9AE0-DA61-3D3C-67CF-3A6E8CE1E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D68B2-F3C2-168D-6D70-1141C75F8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0975A-C98F-2379-16B8-69F2ECBBD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C973-77CE-466F-A13A-06A0471C399A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4E847-6032-3DED-EE3E-7A29EC0AE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CFD43-FEDA-8F9C-37CE-CB948EB08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BAA24-395B-4526-B74B-5652A1B36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55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67CB0-4BC7-365C-C64E-3D82D1E06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B70AC-DF44-B080-106F-DD22BA7CD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83A25-15E3-F462-7476-4C6A2D9B3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C973-77CE-466F-A13A-06A0471C399A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B8705-46BA-969A-C1EE-8620E68A8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6787D-4476-43E9-C579-CC6136F97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BAA24-395B-4526-B74B-5652A1B36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84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BC227-296D-D5F1-4169-B97F3ABD6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3BB25-00F9-B77C-1836-8B4B258126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006A50-1F64-29FF-35CE-C31A891A51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020B71-32BB-4090-499B-4A7FD248C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C973-77CE-466F-A13A-06A0471C399A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3A8457-AFFF-5A76-2F17-48EB7169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DD7745-D47D-DE3C-055E-BE19A936F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BAA24-395B-4526-B74B-5652A1B36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6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F51F5-01ED-78FE-6353-F8C5E49F7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AF44AB-D708-475C-5DAD-E7FB35636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3ADFB-18CF-9DEB-5291-5FD28C4F6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4F426D-9610-E31B-E1BB-E6D89D1189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500835-31C0-B245-84E0-A2FD70B7C8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ADB953-93B0-C65B-D2B0-58A176516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C973-77CE-466F-A13A-06A0471C399A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1D20AD-B562-BB27-B565-6B0140E9B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5A3400-66AF-4901-898B-EC9C3DF4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BAA24-395B-4526-B74B-5652A1B36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17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9BD6B-6473-7651-B90F-BA2091A33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6EF0DC-40B2-2562-99FF-B237EB388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C973-77CE-466F-A13A-06A0471C399A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6F7F6C-E5CA-BF56-30BC-1AF82A478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09454A-E49D-EFB7-F277-2B842DB77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BAA24-395B-4526-B74B-5652A1B36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780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AC85D2-6972-C608-3016-EA59C30D6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C973-77CE-466F-A13A-06A0471C399A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30BB8E-9FA0-F5B0-EFE4-D09FE1C92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EE4B1-DB99-F099-0CCC-50EDCDA45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BAA24-395B-4526-B74B-5652A1B36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557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8F8-084B-B751-B298-09A5612A0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F7EEB-E2AD-84E9-302F-4BE3D53F8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E4CFD7-657A-2024-37B2-04E6E11A96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6788FC-3B78-C32F-CBFC-C0E6AC00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C973-77CE-466F-A13A-06A0471C399A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A2CB17-2960-71B6-0F6D-F675FE78E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8A9305-E692-2481-94B6-0C2CF7BDE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BAA24-395B-4526-B74B-5652A1B36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80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E4961-EF93-2A2A-F029-CB1E4DE4C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F2CFF4-0734-EA13-57A8-66E2B95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6A65D0-BDB4-0AB4-8E54-E07A6B5512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14D60-C901-A465-3B4D-EB0C0A48A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C973-77CE-466F-A13A-06A0471C399A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56D63B-D6E0-D5CC-4B03-0D9038139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E803BC-8000-D336-76FE-81019CD62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BAA24-395B-4526-B74B-5652A1B36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318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30D277-E55C-DF3C-1844-AFE5B13EE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000EA0-BA19-07C4-8EB8-E942AD7FF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2BE7-3BE7-AB9F-A82A-2C65110FF3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2AC973-77CE-466F-A13A-06A0471C399A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57ABA-DFBF-9B47-393F-E31DCD7F99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BC67E-04A2-EED5-F780-817FB13EB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BAA24-395B-4526-B74B-5652A1B36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709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865021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771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2663152" y="3052762"/>
            <a:ext cx="6865696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rgbClr val="404040"/>
                </a:solidFill>
                <a:latin typeface="ShellMedium" panose="00000600000000000000" pitchFamily="2" charset="0"/>
              </a:rPr>
              <a:t>Journey Presentation Week-6</a:t>
            </a:r>
            <a:endParaRPr lang="en-GB" sz="4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315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33F5-5706-E7B0-010E-136112481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0004"/>
            <a:ext cx="9144000" cy="704675"/>
          </a:xfrm>
        </p:spPr>
        <p:txBody>
          <a:bodyPr>
            <a:noAutofit/>
          </a:bodyPr>
          <a:lstStyle/>
          <a:p>
            <a:r>
              <a:rPr lang="en-US" sz="2800" dirty="0"/>
              <a:t> 25-Sep-23 (Monday) – </a:t>
            </a:r>
            <a:r>
              <a:rPr lang="en-US" sz="2800" dirty="0" err="1"/>
              <a:t>PySpark</a:t>
            </a:r>
            <a:r>
              <a:rPr lang="en-US" sz="2800" dirty="0"/>
              <a:t> Online Session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E2FA1C6-AA3D-7D4C-81CA-0C14C3F71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794" y="1215465"/>
            <a:ext cx="4926597" cy="2731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DBE349-582A-4DA3-F799-885A08251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339" y="4115767"/>
            <a:ext cx="4913649" cy="26731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745F15-05BF-CD19-B5C6-BE1C3D0FC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794" y="4115767"/>
            <a:ext cx="4926597" cy="26731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1780A9-BA84-522E-3D80-E4EF1A5AE5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39" y="1253940"/>
            <a:ext cx="4913649" cy="271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86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33F5-5706-E7B0-010E-136112481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9229" y="131086"/>
            <a:ext cx="9493541" cy="704675"/>
          </a:xfrm>
        </p:spPr>
        <p:txBody>
          <a:bodyPr>
            <a:noAutofit/>
          </a:bodyPr>
          <a:lstStyle/>
          <a:p>
            <a:r>
              <a:rPr lang="en-US" sz="2800" dirty="0"/>
              <a:t> 26-Sep-23 (Tuesday) – Databricks Online Session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9E1901-7456-FA18-D7AB-680CB0FAF9E6}"/>
              </a:ext>
            </a:extLst>
          </p:cNvPr>
          <p:cNvSpPr txBox="1"/>
          <p:nvPr/>
        </p:nvSpPr>
        <p:spPr>
          <a:xfrm>
            <a:off x="459708" y="912946"/>
            <a:ext cx="10208292" cy="2461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Databricks - cloud platform supported in AWS Azure and GCP. Databricks is commercial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Databricks CLUSTER :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 purpose compute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any processing, jobs, notebook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Job compute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specific to particular job, terminates once the job completes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Shared –pool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Sql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warehouse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5DB034-7F30-77E9-2F02-DD25AE2C8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85" y="3049669"/>
            <a:ext cx="5877314" cy="36733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5DB4DD-8F03-0917-4064-B0FEE2DE1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542" y="3049669"/>
            <a:ext cx="5877314" cy="367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70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33F5-5706-E7B0-010E-136112481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9229" y="131086"/>
            <a:ext cx="9493541" cy="704675"/>
          </a:xfrm>
        </p:spPr>
        <p:txBody>
          <a:bodyPr>
            <a:noAutofit/>
          </a:bodyPr>
          <a:lstStyle/>
          <a:p>
            <a:r>
              <a:rPr lang="en-US" sz="2800" dirty="0"/>
              <a:t> 26-Sep-23 (Tuesday) – Databricks Online Session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DC4C3F-E007-AA2B-CAEE-72F140604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792" y="3884102"/>
            <a:ext cx="5024369" cy="27257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AB9B8B-C7D8-6812-4C0B-1C32FA069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359" y="3884102"/>
            <a:ext cx="5085641" cy="27257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86DB1A-7648-E420-1DF3-16D36A5F7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359" y="959912"/>
            <a:ext cx="5085641" cy="27362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6B5D23-17A5-0FB2-0E55-3F1190903A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792" y="959912"/>
            <a:ext cx="5094258" cy="274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28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33F5-5706-E7B0-010E-136112481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1556"/>
            <a:ext cx="9144000" cy="704675"/>
          </a:xfrm>
        </p:spPr>
        <p:txBody>
          <a:bodyPr>
            <a:noAutofit/>
          </a:bodyPr>
          <a:lstStyle/>
          <a:p>
            <a:r>
              <a:rPr lang="en-US" sz="2800" dirty="0"/>
              <a:t> 27-Sep-23 (Wednesday) – Databricks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9E1901-7456-FA18-D7AB-680CB0FAF9E6}"/>
              </a:ext>
            </a:extLst>
          </p:cNvPr>
          <p:cNvSpPr txBox="1"/>
          <p:nvPr/>
        </p:nvSpPr>
        <p:spPr>
          <a:xfrm>
            <a:off x="826871" y="836231"/>
            <a:ext cx="10538258" cy="2767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Output modes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complete - entire primes, append – only new primes , update – compare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prev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values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Wordcount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Complete, 	append, 		update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1st entry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a,a,b,c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a-2,b-1,c-1	a-2,b-1,c-1	 a-2,b-1,c-1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entry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a,c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a-3, b-1, c-2 	a-1, c-1		a-3, c-2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entry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b,b,c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a-3,b-3,c-3	b-2,c-1		b-3, c-3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entry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a,a,d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a-5, b-3,c-3,d-1	a-2,d-1		a-5, d-1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EC0121-263E-80EF-7D4F-03E62C3FF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55" r="553" b="10650"/>
          <a:stretch/>
        </p:blipFill>
        <p:spPr>
          <a:xfrm>
            <a:off x="826871" y="3739962"/>
            <a:ext cx="5477321" cy="27674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4068D5-6EFC-10AB-C339-9BB975F816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82" b="8165"/>
          <a:stretch/>
        </p:blipFill>
        <p:spPr>
          <a:xfrm>
            <a:off x="6497593" y="3739962"/>
            <a:ext cx="5357283" cy="276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88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64798EB-D9C9-8D90-A9D8-1E352EAFE2F0}"/>
              </a:ext>
            </a:extLst>
          </p:cNvPr>
          <p:cNvSpPr txBox="1">
            <a:spLocks/>
          </p:cNvSpPr>
          <p:nvPr/>
        </p:nvSpPr>
        <p:spPr>
          <a:xfrm>
            <a:off x="1524000" y="131556"/>
            <a:ext cx="9144000" cy="7046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hellBold" panose="00000800000000000000" pitchFamily="2" charset="0"/>
                <a:ea typeface="+mj-ea"/>
                <a:cs typeface="+mj-cs"/>
              </a:defRPr>
            </a:lvl1pPr>
          </a:lstStyle>
          <a:p>
            <a:r>
              <a:rPr lang="en-US" sz="2800"/>
              <a:t> 27-Sep-23 (Wednesday) – Databricks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7F130F-5E7D-4BAE-A717-DE1536B7EF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55" b="7036"/>
          <a:stretch/>
        </p:blipFill>
        <p:spPr>
          <a:xfrm>
            <a:off x="531752" y="912302"/>
            <a:ext cx="5464277" cy="2869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59D392-1DC3-4E0B-33A9-5FAFC2A866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67" b="6179"/>
          <a:stretch/>
        </p:blipFill>
        <p:spPr>
          <a:xfrm>
            <a:off x="6195971" y="912302"/>
            <a:ext cx="5464277" cy="28943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9F1319-3559-9EFB-F0CB-2783D4663A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182" b="6810"/>
          <a:stretch/>
        </p:blipFill>
        <p:spPr>
          <a:xfrm>
            <a:off x="531752" y="3857409"/>
            <a:ext cx="5464276" cy="28690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21F5F5-0B99-E7D4-BDCA-C7C0EAA242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478" b="7619"/>
          <a:stretch/>
        </p:blipFill>
        <p:spPr>
          <a:xfrm>
            <a:off x="6195971" y="3882683"/>
            <a:ext cx="5464276" cy="283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47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33F5-5706-E7B0-010E-136112481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1556"/>
            <a:ext cx="9144000" cy="704675"/>
          </a:xfrm>
        </p:spPr>
        <p:txBody>
          <a:bodyPr>
            <a:noAutofit/>
          </a:bodyPr>
          <a:lstStyle/>
          <a:p>
            <a:r>
              <a:rPr lang="en-US" sz="2800" dirty="0"/>
              <a:t> 28-Sep-23 (Thursday) – Docker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28C1D1-D152-AC3C-5C0B-A312490984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59" b="7053"/>
          <a:stretch/>
        </p:blipFill>
        <p:spPr>
          <a:xfrm>
            <a:off x="875950" y="1006679"/>
            <a:ext cx="4948246" cy="2600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E13862-E70C-3D80-DC11-C64FDA4645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87" b="7324"/>
          <a:stretch/>
        </p:blipFill>
        <p:spPr>
          <a:xfrm>
            <a:off x="6286850" y="1006679"/>
            <a:ext cx="4948246" cy="26005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BCB5A-5EB6-E012-0F27-95166A4BF4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955" b="6359"/>
          <a:stretch/>
        </p:blipFill>
        <p:spPr>
          <a:xfrm>
            <a:off x="875951" y="3777714"/>
            <a:ext cx="4948246" cy="26190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487035-6983-2EC1-27E8-431C4AE3BC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30" b="7713"/>
          <a:stretch/>
        </p:blipFill>
        <p:spPr>
          <a:xfrm>
            <a:off x="6286850" y="3777714"/>
            <a:ext cx="4979771" cy="260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24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33F5-5706-E7B0-010E-136112481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960" y="108905"/>
            <a:ext cx="9493541" cy="704675"/>
          </a:xfrm>
        </p:spPr>
        <p:txBody>
          <a:bodyPr>
            <a:noAutofit/>
          </a:bodyPr>
          <a:lstStyle/>
          <a:p>
            <a:r>
              <a:rPr lang="en-US" sz="2800" dirty="0"/>
              <a:t> 29-Sep-23 (Friday) – Azure Deployment/</a:t>
            </a:r>
            <a:r>
              <a:rPr lang="en-US" sz="2800" dirty="0" err="1"/>
              <a:t>Devops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704D69-D599-C1C6-726F-61ABDA6C70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55" b="8391"/>
          <a:stretch/>
        </p:blipFill>
        <p:spPr>
          <a:xfrm>
            <a:off x="834455" y="973124"/>
            <a:ext cx="5261545" cy="2718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29AA63-5D75-252C-D0E8-191126C41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30" b="6584"/>
          <a:stretch/>
        </p:blipFill>
        <p:spPr>
          <a:xfrm>
            <a:off x="6350466" y="973125"/>
            <a:ext cx="5131266" cy="27159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7BD923-AABF-8654-6A1D-CCC267BD5D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76" t="31990" r="29063" b="10649"/>
          <a:stretch/>
        </p:blipFill>
        <p:spPr>
          <a:xfrm>
            <a:off x="3530367" y="3825345"/>
            <a:ext cx="5131266" cy="275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529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247</Words>
  <Application>Microsoft Office PowerPoint</Application>
  <PresentationFormat>Widescreen</PresentationFormat>
  <Paragraphs>21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ShellBold</vt:lpstr>
      <vt:lpstr>ShellHeavy</vt:lpstr>
      <vt:lpstr>ShellMedium</vt:lpstr>
      <vt:lpstr>Office Theme</vt:lpstr>
      <vt:lpstr>PowerPoint Presentation</vt:lpstr>
      <vt:lpstr> 25-Sep-23 (Monday) – PySpark Online Session</vt:lpstr>
      <vt:lpstr> 26-Sep-23 (Tuesday) – Databricks Online Session</vt:lpstr>
      <vt:lpstr> 26-Sep-23 (Tuesday) – Databricks Online Session</vt:lpstr>
      <vt:lpstr> 27-Sep-23 (Wednesday) – Databricks</vt:lpstr>
      <vt:lpstr>PowerPoint Presentation</vt:lpstr>
      <vt:lpstr> 28-Sep-23 (Thursday) – Docker</vt:lpstr>
      <vt:lpstr> 29-Sep-23 (Friday) – Azure Deployment/Devops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Agarwal, Manya SBOBNG-PTIY/FHB</dc:creator>
  <cp:lastModifiedBy>Agarwal, Manya SBOBNG-PTIY/FHB</cp:lastModifiedBy>
  <cp:revision>1</cp:revision>
  <dcterms:created xsi:type="dcterms:W3CDTF">2023-10-03T03:41:37Z</dcterms:created>
  <dcterms:modified xsi:type="dcterms:W3CDTF">2023-10-03T03:42:01Z</dcterms:modified>
</cp:coreProperties>
</file>